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56" r:id="rId2"/>
    <p:sldId id="284" r:id="rId3"/>
    <p:sldId id="274" r:id="rId4"/>
    <p:sldId id="327" r:id="rId5"/>
    <p:sldId id="335" r:id="rId6"/>
    <p:sldId id="301" r:id="rId7"/>
    <p:sldId id="330" r:id="rId8"/>
    <p:sldId id="329" r:id="rId9"/>
    <p:sldId id="332" r:id="rId10"/>
    <p:sldId id="333" r:id="rId11"/>
    <p:sldId id="334" r:id="rId12"/>
    <p:sldId id="257" r:id="rId13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0">
          <p15:clr>
            <a:srgbClr val="A4A3A4"/>
          </p15:clr>
        </p15:guide>
        <p15:guide id="2" pos="39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67B"/>
    <a:srgbClr val="FFFFFF"/>
    <a:srgbClr val="D9D9D9"/>
    <a:srgbClr val="F2F2F2"/>
    <a:srgbClr val="072055"/>
    <a:srgbClr val="B2B2B2"/>
    <a:srgbClr val="202020"/>
    <a:srgbClr val="323232"/>
    <a:srgbClr val="CC3300"/>
    <a:srgbClr val="CC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1" autoAdjust="0"/>
    <p:restoredTop sz="86283"/>
  </p:normalViewPr>
  <p:slideViewPr>
    <p:cSldViewPr snapToGrid="0" showGuides="1">
      <p:cViewPr varScale="1">
        <p:scale>
          <a:sx n="98" d="100"/>
          <a:sy n="98" d="100"/>
        </p:scale>
        <p:origin x="1158" y="96"/>
      </p:cViewPr>
      <p:guideLst>
        <p:guide orient="horz" pos="2150"/>
        <p:guide pos="39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87" d="100"/>
        <a:sy n="87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4016" y="184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2023/10/17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/private/var/folders/0s/161z0c4n0jndqbppwpvdyrsr0000gn/T/com.kingsoft.wpsoffice.mac/picturecompress_20230410220938/output_1.pngoutput_1"/>
          <p:cNvPicPr>
            <a:picLocks noChangeAspect="1"/>
          </p:cNvPicPr>
          <p:nvPr userDrawn="1"/>
        </p:nvPicPr>
        <p:blipFill>
          <a:blip r:embed="rId3"/>
          <a:srcRect r="5230"/>
          <a:stretch>
            <a:fillRect/>
          </a:stretch>
        </p:blipFill>
        <p:spPr>
          <a:xfrm>
            <a:off x="4505325" y="0"/>
            <a:ext cx="7708900" cy="6858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2275" y="345440"/>
            <a:ext cx="2529205" cy="72644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/private/var/folders/0s/161z0c4n0jndqbppwpvdyrsr0000gn/T/com.kingsoft.wpsoffice.mac/picturecompress_20230412204601/output_1.jpgoutput_1"/>
          <p:cNvPicPr>
            <a:picLocks noChangeAspect="1"/>
          </p:cNvPicPr>
          <p:nvPr userDrawn="1"/>
        </p:nvPicPr>
        <p:blipFill>
          <a:blip r:embed="rId3">
            <a:grayscl/>
          </a:blip>
          <a:srcRect l="39347"/>
          <a:stretch>
            <a:fillRect/>
          </a:stretch>
        </p:blipFill>
        <p:spPr>
          <a:xfrm>
            <a:off x="-16510" y="635"/>
            <a:ext cx="2773045" cy="6870065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 flipH="1">
            <a:off x="2715895" y="635"/>
            <a:ext cx="76200" cy="6870065"/>
          </a:xfrm>
          <a:prstGeom prst="rect">
            <a:avLst/>
          </a:prstGeom>
          <a:solidFill>
            <a:srgbClr val="02367B"/>
          </a:solidFill>
          <a:ln w="31750">
            <a:solidFill>
              <a:srgbClr val="0236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list-of-three-items-with-squares-and-lines_57007"/>
          <p:cNvSpPr/>
          <p:nvPr userDrawn="1"/>
        </p:nvSpPr>
        <p:spPr>
          <a:xfrm>
            <a:off x="1006475" y="2637790"/>
            <a:ext cx="643255" cy="608330"/>
          </a:xfrm>
          <a:custGeom>
            <a:avLst/>
            <a:gdLst>
              <a:gd name="connsiteX0" fmla="*/ 217512 w 607427"/>
              <a:gd name="connsiteY0" fmla="*/ 485278 h 606580"/>
              <a:gd name="connsiteX1" fmla="*/ 577054 w 607427"/>
              <a:gd name="connsiteY1" fmla="*/ 485278 h 606580"/>
              <a:gd name="connsiteX2" fmla="*/ 607427 w 607427"/>
              <a:gd name="connsiteY2" fmla="*/ 515604 h 606580"/>
              <a:gd name="connsiteX3" fmla="*/ 607427 w 607427"/>
              <a:gd name="connsiteY3" fmla="*/ 576255 h 606580"/>
              <a:gd name="connsiteX4" fmla="*/ 577054 w 607427"/>
              <a:gd name="connsiteY4" fmla="*/ 606580 h 606580"/>
              <a:gd name="connsiteX5" fmla="*/ 217512 w 607427"/>
              <a:gd name="connsiteY5" fmla="*/ 606580 h 606580"/>
              <a:gd name="connsiteX6" fmla="*/ 187139 w 607427"/>
              <a:gd name="connsiteY6" fmla="*/ 576255 h 606580"/>
              <a:gd name="connsiteX7" fmla="*/ 187139 w 607427"/>
              <a:gd name="connsiteY7" fmla="*/ 515604 h 606580"/>
              <a:gd name="connsiteX8" fmla="*/ 217512 w 607427"/>
              <a:gd name="connsiteY8" fmla="*/ 485278 h 606580"/>
              <a:gd name="connsiteX9" fmla="*/ 30379 w 607427"/>
              <a:gd name="connsiteY9" fmla="*/ 485278 h 606580"/>
              <a:gd name="connsiteX10" fmla="*/ 91136 w 607427"/>
              <a:gd name="connsiteY10" fmla="*/ 485278 h 606580"/>
              <a:gd name="connsiteX11" fmla="*/ 121514 w 607427"/>
              <a:gd name="connsiteY11" fmla="*/ 515604 h 606580"/>
              <a:gd name="connsiteX12" fmla="*/ 121514 w 607427"/>
              <a:gd name="connsiteY12" fmla="*/ 576255 h 606580"/>
              <a:gd name="connsiteX13" fmla="*/ 91136 w 607427"/>
              <a:gd name="connsiteY13" fmla="*/ 606580 h 606580"/>
              <a:gd name="connsiteX14" fmla="*/ 30379 w 607427"/>
              <a:gd name="connsiteY14" fmla="*/ 606580 h 606580"/>
              <a:gd name="connsiteX15" fmla="*/ 0 w 607427"/>
              <a:gd name="connsiteY15" fmla="*/ 576255 h 606580"/>
              <a:gd name="connsiteX16" fmla="*/ 0 w 607427"/>
              <a:gd name="connsiteY16" fmla="*/ 515604 h 606580"/>
              <a:gd name="connsiteX17" fmla="*/ 30379 w 607427"/>
              <a:gd name="connsiteY17" fmla="*/ 485278 h 606580"/>
              <a:gd name="connsiteX18" fmla="*/ 217512 w 607427"/>
              <a:gd name="connsiteY18" fmla="*/ 242604 h 606580"/>
              <a:gd name="connsiteX19" fmla="*/ 577054 w 607427"/>
              <a:gd name="connsiteY19" fmla="*/ 242604 h 606580"/>
              <a:gd name="connsiteX20" fmla="*/ 607427 w 607427"/>
              <a:gd name="connsiteY20" fmla="*/ 272929 h 606580"/>
              <a:gd name="connsiteX21" fmla="*/ 607427 w 607427"/>
              <a:gd name="connsiteY21" fmla="*/ 333580 h 606580"/>
              <a:gd name="connsiteX22" fmla="*/ 577054 w 607427"/>
              <a:gd name="connsiteY22" fmla="*/ 363906 h 606580"/>
              <a:gd name="connsiteX23" fmla="*/ 217512 w 607427"/>
              <a:gd name="connsiteY23" fmla="*/ 363906 h 606580"/>
              <a:gd name="connsiteX24" fmla="*/ 187139 w 607427"/>
              <a:gd name="connsiteY24" fmla="*/ 333580 h 606580"/>
              <a:gd name="connsiteX25" fmla="*/ 187139 w 607427"/>
              <a:gd name="connsiteY25" fmla="*/ 272929 h 606580"/>
              <a:gd name="connsiteX26" fmla="*/ 217512 w 607427"/>
              <a:gd name="connsiteY26" fmla="*/ 242604 h 606580"/>
              <a:gd name="connsiteX27" fmla="*/ 30379 w 607427"/>
              <a:gd name="connsiteY27" fmla="*/ 242604 h 606580"/>
              <a:gd name="connsiteX28" fmla="*/ 91136 w 607427"/>
              <a:gd name="connsiteY28" fmla="*/ 242604 h 606580"/>
              <a:gd name="connsiteX29" fmla="*/ 121514 w 607427"/>
              <a:gd name="connsiteY29" fmla="*/ 272929 h 606580"/>
              <a:gd name="connsiteX30" fmla="*/ 121514 w 607427"/>
              <a:gd name="connsiteY30" fmla="*/ 333580 h 606580"/>
              <a:gd name="connsiteX31" fmla="*/ 91136 w 607427"/>
              <a:gd name="connsiteY31" fmla="*/ 363906 h 606580"/>
              <a:gd name="connsiteX32" fmla="*/ 30379 w 607427"/>
              <a:gd name="connsiteY32" fmla="*/ 363906 h 606580"/>
              <a:gd name="connsiteX33" fmla="*/ 0 w 607427"/>
              <a:gd name="connsiteY33" fmla="*/ 333580 h 606580"/>
              <a:gd name="connsiteX34" fmla="*/ 0 w 607427"/>
              <a:gd name="connsiteY34" fmla="*/ 272929 h 606580"/>
              <a:gd name="connsiteX35" fmla="*/ 30379 w 607427"/>
              <a:gd name="connsiteY35" fmla="*/ 242604 h 606580"/>
              <a:gd name="connsiteX36" fmla="*/ 217512 w 607427"/>
              <a:gd name="connsiteY36" fmla="*/ 0 h 606580"/>
              <a:gd name="connsiteX37" fmla="*/ 577054 w 607427"/>
              <a:gd name="connsiteY37" fmla="*/ 0 h 606580"/>
              <a:gd name="connsiteX38" fmla="*/ 607427 w 607427"/>
              <a:gd name="connsiteY38" fmla="*/ 30325 h 606580"/>
              <a:gd name="connsiteX39" fmla="*/ 607427 w 607427"/>
              <a:gd name="connsiteY39" fmla="*/ 90976 h 606580"/>
              <a:gd name="connsiteX40" fmla="*/ 577054 w 607427"/>
              <a:gd name="connsiteY40" fmla="*/ 121302 h 606580"/>
              <a:gd name="connsiteX41" fmla="*/ 217512 w 607427"/>
              <a:gd name="connsiteY41" fmla="*/ 121302 h 606580"/>
              <a:gd name="connsiteX42" fmla="*/ 187139 w 607427"/>
              <a:gd name="connsiteY42" fmla="*/ 90976 h 606580"/>
              <a:gd name="connsiteX43" fmla="*/ 187139 w 607427"/>
              <a:gd name="connsiteY43" fmla="*/ 30325 h 606580"/>
              <a:gd name="connsiteX44" fmla="*/ 217512 w 607427"/>
              <a:gd name="connsiteY44" fmla="*/ 0 h 606580"/>
              <a:gd name="connsiteX45" fmla="*/ 30379 w 607427"/>
              <a:gd name="connsiteY45" fmla="*/ 0 h 606580"/>
              <a:gd name="connsiteX46" fmla="*/ 91136 w 607427"/>
              <a:gd name="connsiteY46" fmla="*/ 0 h 606580"/>
              <a:gd name="connsiteX47" fmla="*/ 121514 w 607427"/>
              <a:gd name="connsiteY47" fmla="*/ 30325 h 606580"/>
              <a:gd name="connsiteX48" fmla="*/ 121514 w 607427"/>
              <a:gd name="connsiteY48" fmla="*/ 90976 h 606580"/>
              <a:gd name="connsiteX49" fmla="*/ 91136 w 607427"/>
              <a:gd name="connsiteY49" fmla="*/ 121302 h 606580"/>
              <a:gd name="connsiteX50" fmla="*/ 30379 w 607427"/>
              <a:gd name="connsiteY50" fmla="*/ 121302 h 606580"/>
              <a:gd name="connsiteX51" fmla="*/ 0 w 607427"/>
              <a:gd name="connsiteY51" fmla="*/ 90976 h 606580"/>
              <a:gd name="connsiteX52" fmla="*/ 0 w 607427"/>
              <a:gd name="connsiteY52" fmla="*/ 30325 h 606580"/>
              <a:gd name="connsiteX53" fmla="*/ 30379 w 607427"/>
              <a:gd name="connsiteY53" fmla="*/ 0 h 60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607427" h="606580">
                <a:moveTo>
                  <a:pt x="217512" y="485278"/>
                </a:moveTo>
                <a:lnTo>
                  <a:pt x="577054" y="485278"/>
                </a:lnTo>
                <a:cubicBezTo>
                  <a:pt x="593759" y="485278"/>
                  <a:pt x="607427" y="498925"/>
                  <a:pt x="607427" y="515604"/>
                </a:cubicBezTo>
                <a:lnTo>
                  <a:pt x="607427" y="576255"/>
                </a:lnTo>
                <a:cubicBezTo>
                  <a:pt x="607427" y="592934"/>
                  <a:pt x="593759" y="606580"/>
                  <a:pt x="577054" y="606580"/>
                </a:cubicBezTo>
                <a:lnTo>
                  <a:pt x="217512" y="606580"/>
                </a:lnTo>
                <a:cubicBezTo>
                  <a:pt x="200807" y="606580"/>
                  <a:pt x="187139" y="592934"/>
                  <a:pt x="187139" y="576255"/>
                </a:cubicBezTo>
                <a:lnTo>
                  <a:pt x="187139" y="515604"/>
                </a:lnTo>
                <a:cubicBezTo>
                  <a:pt x="187139" y="498925"/>
                  <a:pt x="200807" y="485278"/>
                  <a:pt x="217512" y="485278"/>
                </a:cubicBezTo>
                <a:close/>
                <a:moveTo>
                  <a:pt x="30379" y="485278"/>
                </a:moveTo>
                <a:lnTo>
                  <a:pt x="91136" y="485278"/>
                </a:lnTo>
                <a:cubicBezTo>
                  <a:pt x="107844" y="485278"/>
                  <a:pt x="121514" y="498925"/>
                  <a:pt x="121514" y="515604"/>
                </a:cubicBezTo>
                <a:lnTo>
                  <a:pt x="121514" y="576255"/>
                </a:lnTo>
                <a:cubicBezTo>
                  <a:pt x="121514" y="592934"/>
                  <a:pt x="107844" y="606580"/>
                  <a:pt x="91136" y="606580"/>
                </a:cubicBezTo>
                <a:lnTo>
                  <a:pt x="30379" y="606580"/>
                </a:lnTo>
                <a:cubicBezTo>
                  <a:pt x="13670" y="606580"/>
                  <a:pt x="0" y="592934"/>
                  <a:pt x="0" y="576255"/>
                </a:cubicBezTo>
                <a:lnTo>
                  <a:pt x="0" y="515604"/>
                </a:lnTo>
                <a:cubicBezTo>
                  <a:pt x="0" y="498925"/>
                  <a:pt x="13670" y="485278"/>
                  <a:pt x="30379" y="485278"/>
                </a:cubicBezTo>
                <a:close/>
                <a:moveTo>
                  <a:pt x="217512" y="242604"/>
                </a:moveTo>
                <a:lnTo>
                  <a:pt x="577054" y="242604"/>
                </a:lnTo>
                <a:cubicBezTo>
                  <a:pt x="593759" y="242604"/>
                  <a:pt x="607427" y="256250"/>
                  <a:pt x="607427" y="272929"/>
                </a:cubicBezTo>
                <a:lnTo>
                  <a:pt x="607427" y="333580"/>
                </a:lnTo>
                <a:cubicBezTo>
                  <a:pt x="607427" y="350259"/>
                  <a:pt x="593759" y="363906"/>
                  <a:pt x="577054" y="363906"/>
                </a:cubicBezTo>
                <a:lnTo>
                  <a:pt x="217512" y="363906"/>
                </a:lnTo>
                <a:cubicBezTo>
                  <a:pt x="200807" y="363906"/>
                  <a:pt x="187139" y="350259"/>
                  <a:pt x="187139" y="333580"/>
                </a:cubicBezTo>
                <a:lnTo>
                  <a:pt x="187139" y="272929"/>
                </a:lnTo>
                <a:cubicBezTo>
                  <a:pt x="187139" y="256250"/>
                  <a:pt x="200807" y="242604"/>
                  <a:pt x="217512" y="242604"/>
                </a:cubicBezTo>
                <a:close/>
                <a:moveTo>
                  <a:pt x="30379" y="242604"/>
                </a:moveTo>
                <a:lnTo>
                  <a:pt x="91136" y="242604"/>
                </a:lnTo>
                <a:cubicBezTo>
                  <a:pt x="107844" y="242604"/>
                  <a:pt x="121514" y="256250"/>
                  <a:pt x="121514" y="272929"/>
                </a:cubicBezTo>
                <a:lnTo>
                  <a:pt x="121514" y="333580"/>
                </a:lnTo>
                <a:cubicBezTo>
                  <a:pt x="121514" y="350259"/>
                  <a:pt x="107844" y="363906"/>
                  <a:pt x="91136" y="363906"/>
                </a:cubicBezTo>
                <a:lnTo>
                  <a:pt x="30379" y="363906"/>
                </a:lnTo>
                <a:cubicBezTo>
                  <a:pt x="13670" y="363906"/>
                  <a:pt x="0" y="350259"/>
                  <a:pt x="0" y="333580"/>
                </a:cubicBezTo>
                <a:lnTo>
                  <a:pt x="0" y="272929"/>
                </a:lnTo>
                <a:cubicBezTo>
                  <a:pt x="0" y="256250"/>
                  <a:pt x="13670" y="242604"/>
                  <a:pt x="30379" y="242604"/>
                </a:cubicBezTo>
                <a:close/>
                <a:moveTo>
                  <a:pt x="217512" y="0"/>
                </a:moveTo>
                <a:lnTo>
                  <a:pt x="577054" y="0"/>
                </a:lnTo>
                <a:cubicBezTo>
                  <a:pt x="593759" y="0"/>
                  <a:pt x="607427" y="13646"/>
                  <a:pt x="607427" y="30325"/>
                </a:cubicBezTo>
                <a:lnTo>
                  <a:pt x="607427" y="90976"/>
                </a:lnTo>
                <a:cubicBezTo>
                  <a:pt x="607427" y="107655"/>
                  <a:pt x="593759" y="121302"/>
                  <a:pt x="577054" y="121302"/>
                </a:cubicBezTo>
                <a:lnTo>
                  <a:pt x="217512" y="121302"/>
                </a:lnTo>
                <a:cubicBezTo>
                  <a:pt x="200807" y="121302"/>
                  <a:pt x="187139" y="107655"/>
                  <a:pt x="187139" y="90976"/>
                </a:cubicBezTo>
                <a:lnTo>
                  <a:pt x="187139" y="30325"/>
                </a:lnTo>
                <a:cubicBezTo>
                  <a:pt x="187139" y="13646"/>
                  <a:pt x="200807" y="0"/>
                  <a:pt x="217512" y="0"/>
                </a:cubicBezTo>
                <a:close/>
                <a:moveTo>
                  <a:pt x="30379" y="0"/>
                </a:moveTo>
                <a:lnTo>
                  <a:pt x="91136" y="0"/>
                </a:lnTo>
                <a:cubicBezTo>
                  <a:pt x="107844" y="0"/>
                  <a:pt x="121514" y="13646"/>
                  <a:pt x="121514" y="30325"/>
                </a:cubicBezTo>
                <a:lnTo>
                  <a:pt x="121514" y="90976"/>
                </a:lnTo>
                <a:cubicBezTo>
                  <a:pt x="121514" y="107655"/>
                  <a:pt x="107844" y="121302"/>
                  <a:pt x="91136" y="121302"/>
                </a:cubicBezTo>
                <a:lnTo>
                  <a:pt x="30379" y="121302"/>
                </a:lnTo>
                <a:cubicBezTo>
                  <a:pt x="13670" y="121302"/>
                  <a:pt x="0" y="107655"/>
                  <a:pt x="0" y="90976"/>
                </a:cubicBezTo>
                <a:lnTo>
                  <a:pt x="0" y="30325"/>
                </a:lnTo>
                <a:cubicBezTo>
                  <a:pt x="0" y="13646"/>
                  <a:pt x="13670" y="0"/>
                  <a:pt x="3037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321310" y="3380740"/>
            <a:ext cx="201358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20" name="文本框 19"/>
          <p:cNvSpPr txBox="1"/>
          <p:nvPr userDrawn="1"/>
        </p:nvSpPr>
        <p:spPr>
          <a:xfrm rot="16200000">
            <a:off x="1374140" y="1013460"/>
            <a:ext cx="24676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/private/var/folders/0s/161z0c4n0jndqbppwpvdyrsr0000gn/T/com.kingsoft.wpsoffice.mac/kaimatting/20230411102943/output_aiMatting_20230411103008.pngoutput_aiMatting_20230411103008"/>
          <p:cNvPicPr>
            <a:picLocks noChangeAspect="1"/>
          </p:cNvPicPr>
          <p:nvPr userDrawn="1"/>
        </p:nvPicPr>
        <p:blipFill>
          <a:blip r:embed="rId3"/>
          <a:srcRect b="46899"/>
          <a:stretch>
            <a:fillRect/>
          </a:stretch>
        </p:blipFill>
        <p:spPr>
          <a:xfrm>
            <a:off x="910590" y="2151380"/>
            <a:ext cx="2459355" cy="1958340"/>
          </a:xfrm>
          <a:prstGeom prst="rect">
            <a:avLst/>
          </a:prstGeom>
        </p:spPr>
      </p:pic>
      <p:sp>
        <p:nvSpPr>
          <p:cNvPr id="22" name="矩形 21"/>
          <p:cNvSpPr/>
          <p:nvPr userDrawn="1"/>
        </p:nvSpPr>
        <p:spPr>
          <a:xfrm>
            <a:off x="0" y="2994660"/>
            <a:ext cx="910590" cy="1115060"/>
          </a:xfrm>
          <a:prstGeom prst="rect">
            <a:avLst/>
          </a:prstGeom>
          <a:solidFill>
            <a:srgbClr val="0236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charset="0"/>
              <a:ea typeface="黑体" charset="0"/>
            </a:endParaRPr>
          </a:p>
        </p:txBody>
      </p:sp>
      <p:sp>
        <p:nvSpPr>
          <p:cNvPr id="23" name="矩形 22"/>
          <p:cNvSpPr/>
          <p:nvPr userDrawn="1"/>
        </p:nvSpPr>
        <p:spPr>
          <a:xfrm>
            <a:off x="3369945" y="2993390"/>
            <a:ext cx="8512175" cy="1115695"/>
          </a:xfrm>
          <a:prstGeom prst="rect">
            <a:avLst/>
          </a:prstGeom>
          <a:solidFill>
            <a:srgbClr val="0236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charset="0"/>
              <a:ea typeface="黑体" charset="0"/>
            </a:endParaRPr>
          </a:p>
        </p:txBody>
      </p:sp>
      <p:sp>
        <p:nvSpPr>
          <p:cNvPr id="25" name="矩形 24"/>
          <p:cNvSpPr/>
          <p:nvPr userDrawn="1"/>
        </p:nvSpPr>
        <p:spPr>
          <a:xfrm>
            <a:off x="11982450" y="2993390"/>
            <a:ext cx="209550" cy="1115695"/>
          </a:xfrm>
          <a:prstGeom prst="rect">
            <a:avLst/>
          </a:prstGeom>
          <a:solidFill>
            <a:srgbClr val="02367B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b="1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黑体" charset="0"/>
              <a:ea typeface="黑体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/>
        </p:nvSpPr>
        <p:spPr>
          <a:xfrm flipH="1">
            <a:off x="0" y="479743"/>
            <a:ext cx="862330" cy="583565"/>
          </a:xfrm>
          <a:prstGeom prst="rect">
            <a:avLst/>
          </a:prstGeom>
          <a:solidFill>
            <a:srgbClr val="023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7570" y="467360"/>
            <a:ext cx="2117725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35"/>
          <p:cNvSpPr/>
          <p:nvPr userDrawn="1"/>
        </p:nvSpPr>
        <p:spPr>
          <a:xfrm flipH="1">
            <a:off x="0" y="6635115"/>
            <a:ext cx="12192635" cy="222885"/>
          </a:xfrm>
          <a:prstGeom prst="rect">
            <a:avLst/>
          </a:prstGeom>
          <a:solidFill>
            <a:srgbClr val="023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 userDrawn="1"/>
        </p:nvSpPr>
        <p:spPr>
          <a:xfrm flipH="1">
            <a:off x="0" y="479743"/>
            <a:ext cx="862330" cy="583565"/>
          </a:xfrm>
          <a:prstGeom prst="rect">
            <a:avLst/>
          </a:prstGeom>
          <a:solidFill>
            <a:srgbClr val="0236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67570" y="467360"/>
            <a:ext cx="2117725" cy="6083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/private/var/folders/0s/161z0c4n0jndqbppwpvdyrsr0000gn/T/com.kingsoft.wpsoffice.mac/picturecompress_20230410220938/output_1.pngoutput_1"/>
          <p:cNvPicPr>
            <a:picLocks noChangeAspect="1"/>
          </p:cNvPicPr>
          <p:nvPr userDrawn="1"/>
        </p:nvPicPr>
        <p:blipFill>
          <a:blip r:embed="rId3"/>
          <a:srcRect r="5230"/>
          <a:stretch>
            <a:fillRect/>
          </a:stretch>
        </p:blipFill>
        <p:spPr>
          <a:xfrm flipH="1">
            <a:off x="0" y="0"/>
            <a:ext cx="77089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2023/10/17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0" y="2287270"/>
            <a:ext cx="12214225" cy="2009775"/>
          </a:xfrm>
          <a:prstGeom prst="rect">
            <a:avLst/>
          </a:prstGeom>
          <a:solidFill>
            <a:srgbClr val="002060">
              <a:alpha val="81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6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1-6</a:t>
            </a:r>
            <a:r>
              <a:rPr lang="zh-CN" altLang="en-US" sz="6600" dirty="0"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组</a:t>
            </a:r>
            <a:endParaRPr lang="en-US" altLang="zh-CN" sz="6600" dirty="0">
              <a:latin typeface="微软雅黑" panose="020B0503020204020204" pitchFamily="34" charset="-122"/>
              <a:ea typeface="微软雅黑" panose="020B0503020204020204" pitchFamily="34" charset="-122"/>
              <a:cs typeface="黑体" charset="0"/>
            </a:endParaRPr>
          </a:p>
          <a:p>
            <a:pPr algn="ctr"/>
            <a:r>
              <a:rPr lang="zh-CN" altLang="en-US" sz="2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rPr>
              <a:t>好好学习队</a:t>
            </a:r>
            <a:endParaRPr lang="zh-CN" altLang="en-US" sz="2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charset="0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" y="4511675"/>
            <a:ext cx="12213590" cy="398780"/>
          </a:xfrm>
          <a:prstGeom prst="rect">
            <a:avLst/>
          </a:prstGeom>
          <a:solidFill>
            <a:schemeClr val="bg1">
              <a:alpha val="66000"/>
            </a:schemeClr>
          </a:solidFill>
        </p:spPr>
        <p:txBody>
          <a:bodyPr wrap="square" rtlCol="0">
            <a:spAutoFit/>
          </a:bodyPr>
          <a:lstStyle/>
          <a:p>
            <a:pPr indent="0" algn="ctr" fontAlgn="auto">
              <a:lnSpc>
                <a:spcPct val="100000"/>
              </a:lnSpc>
              <a:spcBef>
                <a:spcPts val="0"/>
              </a:spcBef>
              <a:buNone/>
            </a:pPr>
            <a:endParaRPr lang="zh-CN" altLang="en-US" sz="2000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黑体" charset="0"/>
              <a:sym typeface="+mn-ea"/>
            </a:endParaRPr>
          </a:p>
        </p:txBody>
      </p:sp>
    </p:spTree>
  </p:cSld>
  <p:clrMapOvr>
    <a:masterClrMapping/>
  </p:clrMapOvr>
  <p:transition spd="slow">
    <p:push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102995" y="-635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14EBBD-9B06-3ACC-109A-1E7B9827F6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15" y="2056936"/>
            <a:ext cx="5744371" cy="274285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43BFC66-8A2C-55E4-A116-0A3AEF787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7906" y="2056936"/>
            <a:ext cx="5744372" cy="2504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90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102995" y="-635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DB4E21-2A0C-D8F3-666D-73B51A28E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92" y="1637838"/>
            <a:ext cx="5975821" cy="275238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E41B5B5-3ACE-BD91-53DF-929C9C4AA5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188" y="1637838"/>
            <a:ext cx="5907520" cy="39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20955" y="2287270"/>
            <a:ext cx="12253595" cy="2283460"/>
            <a:chOff x="-33" y="3602"/>
            <a:chExt cx="19297" cy="3596"/>
          </a:xfrm>
        </p:grpSpPr>
        <p:sp>
          <p:nvSpPr>
            <p:cNvPr id="13" name="矩形 12"/>
            <p:cNvSpPr/>
            <p:nvPr/>
          </p:nvSpPr>
          <p:spPr>
            <a:xfrm>
              <a:off x="0" y="3602"/>
              <a:ext cx="19200" cy="3596"/>
            </a:xfrm>
            <a:prstGeom prst="rect">
              <a:avLst/>
            </a:prstGeom>
            <a:solidFill>
              <a:srgbClr val="002060">
                <a:alpha val="81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5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cs typeface="黑体" charset="0"/>
                </a:rPr>
                <a:t>THANKS</a:t>
              </a:r>
              <a:endParaRPr lang="en-US" altLang="zh-CN" sz="11500" b="1" dirty="0">
                <a:solidFill>
                  <a:schemeClr val="bg1">
                    <a:lumMod val="8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黑体" charset="0"/>
              </a:endParaRPr>
            </a:p>
          </p:txBody>
        </p:sp>
        <p:pic>
          <p:nvPicPr>
            <p:cNvPr id="17" name="图片 16" descr="/private/var/folders/0s/161z0c4n0jndqbppwpvdyrsr0000gn/T/com.kingsoft.wpsoffice.mac/kaimatting/20230410220849/output_aiMatting_20230410220918.pngoutput_aiMatting_20230410220918"/>
            <p:cNvPicPr>
              <a:picLocks noChangeAspect="1"/>
            </p:cNvPicPr>
            <p:nvPr userDrawn="1"/>
          </p:nvPicPr>
          <p:blipFill>
            <a:blip r:embed="rId2"/>
            <a:srcRect r="48217"/>
            <a:stretch>
              <a:fillRect/>
            </a:stretch>
          </p:blipFill>
          <p:spPr>
            <a:xfrm>
              <a:off x="17376" y="3602"/>
              <a:ext cx="1888" cy="3596"/>
            </a:xfrm>
            <a:prstGeom prst="rect">
              <a:avLst/>
            </a:prstGeom>
          </p:spPr>
        </p:pic>
        <p:pic>
          <p:nvPicPr>
            <p:cNvPr id="19" name="图片 18" descr="/private/var/folders/0s/161z0c4n0jndqbppwpvdyrsr0000gn/T/com.kingsoft.wpsoffice.mac/kaimatting/20230410220849/output_aiMatting_20230410220918.pngoutput_aiMatting_20230410220918"/>
            <p:cNvPicPr>
              <a:picLocks noChangeAspect="1"/>
            </p:cNvPicPr>
            <p:nvPr userDrawn="1"/>
          </p:nvPicPr>
          <p:blipFill>
            <a:blip r:embed="rId2"/>
            <a:srcRect l="48190"/>
            <a:stretch>
              <a:fillRect/>
            </a:stretch>
          </p:blipFill>
          <p:spPr>
            <a:xfrm>
              <a:off x="-33" y="3602"/>
              <a:ext cx="1889" cy="3596"/>
            </a:xfrm>
            <a:prstGeom prst="rect">
              <a:avLst/>
            </a:prstGeom>
          </p:spPr>
        </p:pic>
      </p:grp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6185" y="3137535"/>
            <a:ext cx="59982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PART 1. </a:t>
            </a: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领域模型</a:t>
            </a:r>
            <a:endParaRPr lang="zh-CN" altLang="en-US" sz="4800" b="1" dirty="0">
              <a:solidFill>
                <a:schemeClr val="bg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B75F42-CFC0-C53A-359E-99B8CE0D5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35" y="321013"/>
            <a:ext cx="9492315" cy="6536987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02995" y="100364"/>
            <a:ext cx="358203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售后</a:t>
            </a:r>
          </a:p>
        </p:txBody>
      </p:sp>
      <p:sp>
        <p:nvSpPr>
          <p:cNvPr id="16" name="矩形 15"/>
          <p:cNvSpPr/>
          <p:nvPr/>
        </p:nvSpPr>
        <p:spPr>
          <a:xfrm>
            <a:off x="1102995" y="-635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102995" y="180223"/>
            <a:ext cx="358203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en-US" altLang="zh-CN" sz="3200" b="1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3200" b="1" dirty="0">
              <a:solidFill>
                <a:srgbClr val="0236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2995" y="-635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3F3EEFE-2090-663D-AAB0-0C169C05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058" y="1015807"/>
            <a:ext cx="10089309" cy="5346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4015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1755D04-2CA8-3C5B-9325-FF821A8A0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4031" y="370153"/>
            <a:ext cx="9390476" cy="6409524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02995" y="479743"/>
            <a:ext cx="358203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1.3 </a:t>
            </a:r>
            <a:r>
              <a:rPr lang="zh-CN" altLang="en-US" sz="3200" b="1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顾客</a:t>
            </a:r>
            <a:endParaRPr lang="zh-CN" altLang="en-US" sz="3200" b="1" dirty="0">
              <a:solidFill>
                <a:srgbClr val="0236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2995" y="-635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7167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66185" y="3137535"/>
            <a:ext cx="59982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PART 2. </a:t>
            </a:r>
            <a:r>
              <a:rPr lang="zh-CN" altLang="en-US" sz="4800" b="1" dirty="0">
                <a:solidFill>
                  <a:schemeClr val="bg1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用例</a:t>
            </a:r>
          </a:p>
        </p:txBody>
      </p:sp>
    </p:spTree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A3F6105-BFB5-FC3C-5C20-8C2E0B0B78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321" y="708764"/>
            <a:ext cx="5413405" cy="326210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1102993" y="187960"/>
            <a:ext cx="358203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.1 </a:t>
            </a:r>
            <a:r>
              <a:rPr lang="zh-CN" altLang="en-US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售后</a:t>
            </a:r>
          </a:p>
        </p:txBody>
      </p:sp>
      <p:sp>
        <p:nvSpPr>
          <p:cNvPr id="16" name="矩形 15"/>
          <p:cNvSpPr/>
          <p:nvPr/>
        </p:nvSpPr>
        <p:spPr>
          <a:xfrm>
            <a:off x="1102995" y="-635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86771D2-0DD3-1C9F-1CD8-2EC18EAB2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7" y="3908108"/>
            <a:ext cx="5771429" cy="29492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EF4A15A-AED4-F0AE-8304-93F6616A7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726" y="1059400"/>
            <a:ext cx="4761339" cy="569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053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/>
          <p:cNvSpPr txBox="1"/>
          <p:nvPr/>
        </p:nvSpPr>
        <p:spPr>
          <a:xfrm>
            <a:off x="1102995" y="479743"/>
            <a:ext cx="3582035" cy="5835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3200" b="1" dirty="0">
                <a:solidFill>
                  <a:srgbClr val="02367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.2 </a:t>
            </a:r>
            <a:r>
              <a:rPr lang="zh-CN" altLang="en-US" sz="3200" b="1" dirty="0">
                <a:solidFill>
                  <a:srgbClr val="02367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  <a:endParaRPr lang="zh-CN" altLang="en-US" sz="3200" b="1" dirty="0">
              <a:solidFill>
                <a:srgbClr val="02367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02995" y="-635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95BF1ED-9A39-CFB7-0095-D3B196CF2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303" y="981859"/>
            <a:ext cx="5936635" cy="587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268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102995" y="-635"/>
            <a:ext cx="76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995B262-A51F-0416-0F9B-12931493C8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280" y="1635523"/>
            <a:ext cx="5719864" cy="379606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663C825-1FB4-9358-B795-4FF2E7CDF5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3577" y="1635523"/>
            <a:ext cx="5849143" cy="3315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4298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26</Words>
  <Application>Microsoft Office PowerPoint</Application>
  <PresentationFormat>宽屏</PresentationFormat>
  <Paragraphs>11</Paragraphs>
  <Slides>12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黑体</vt:lpstr>
      <vt:lpstr>宋体</vt:lpstr>
      <vt:lpstr>微软雅黑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elite800</dc:creator>
  <cp:lastModifiedBy>子岳 王</cp:lastModifiedBy>
  <cp:revision>116</cp:revision>
  <dcterms:created xsi:type="dcterms:W3CDTF">2023-04-13T11:51:00Z</dcterms:created>
  <dcterms:modified xsi:type="dcterms:W3CDTF">2023-10-17T18:18:40Z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2052-5.2.1.7798</vt:lpwstr>
  </property>
  <property fmtid="{D5CDD505-2E9C-101B-9397-08002B2CF9AE}" pid="3" name="ICV">
    <vt:lpwstr>3FCB420FD0697E2358183464B245EBDD_41</vt:lpwstr>
  </property>
</Properties>
</file>